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7" r:id="rId4"/>
    <p:sldId id="274" r:id="rId5"/>
    <p:sldId id="275" r:id="rId6"/>
    <p:sldId id="283" r:id="rId7"/>
    <p:sldId id="281" r:id="rId8"/>
    <p:sldId id="287" r:id="rId9"/>
    <p:sldId id="280" r:id="rId10"/>
    <p:sldId id="286" r:id="rId11"/>
    <p:sldId id="284" r:id="rId12"/>
    <p:sldId id="285" r:id="rId13"/>
    <p:sldId id="28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82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5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0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0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92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64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08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8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59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6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4170-B4F2-4586-BD3F-B655A43CAABB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01F5-5288-4443-A707-F14500B7D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0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739282" y="2821292"/>
            <a:ext cx="81641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9A4049"/>
                </a:solidFill>
              </a:rPr>
              <a:t>Photoreportage</a:t>
            </a:r>
          </a:p>
          <a:p>
            <a:pPr algn="ctr"/>
            <a:r>
              <a:rPr lang="fr-FR" sz="4400" b="1" dirty="0" smtClean="0">
                <a:solidFill>
                  <a:srgbClr val="9A4049"/>
                </a:solidFill>
              </a:rPr>
              <a:t> </a:t>
            </a:r>
          </a:p>
          <a:p>
            <a:pPr algn="ctr"/>
            <a:r>
              <a:rPr lang="fr-FR" sz="4400" b="1" dirty="0" smtClean="0">
                <a:solidFill>
                  <a:srgbClr val="9A4049"/>
                </a:solidFill>
              </a:rPr>
              <a:t>Démocratie participative et la situation du handicap </a:t>
            </a:r>
          </a:p>
          <a:p>
            <a:pPr algn="ctr"/>
            <a:endParaRPr lang="fr-F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98854" y="6114501"/>
            <a:ext cx="301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Crédits photos : Alix Mirebeau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9" y="544375"/>
            <a:ext cx="11135762" cy="153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8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825032"/>
            <a:ext cx="11135762" cy="15393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9" y="2761306"/>
            <a:ext cx="5214797" cy="34765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5" y="2761306"/>
            <a:ext cx="5246862" cy="34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825032"/>
            <a:ext cx="11135762" cy="15393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5" y="2625853"/>
            <a:ext cx="5333015" cy="3548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57" y="2625852"/>
            <a:ext cx="5224172" cy="347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825032"/>
            <a:ext cx="11135762" cy="15393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2894789"/>
            <a:ext cx="5649363" cy="37591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34" y="4246076"/>
            <a:ext cx="3392310" cy="226154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82" y="2674320"/>
            <a:ext cx="1518617" cy="22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825032"/>
            <a:ext cx="11135762" cy="15393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44557" y="3694911"/>
            <a:ext cx="61069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9A4049"/>
                </a:solidFill>
              </a:rPr>
              <a:t>Merci à toutes et tous </a:t>
            </a:r>
          </a:p>
          <a:p>
            <a:pPr algn="ctr"/>
            <a:r>
              <a:rPr lang="fr-FR" sz="4400" b="1" dirty="0" smtClean="0">
                <a:solidFill>
                  <a:srgbClr val="9A4049"/>
                </a:solidFill>
              </a:rPr>
              <a:t>pour votre participation !</a:t>
            </a:r>
            <a:endParaRPr lang="fr-FR" sz="4400" b="1" dirty="0">
              <a:solidFill>
                <a:srgbClr val="9A4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7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490053"/>
            <a:ext cx="11135762" cy="15393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2" y="2254313"/>
            <a:ext cx="2873976" cy="1915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65" y="2299579"/>
            <a:ext cx="2738177" cy="182545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63" y="2317687"/>
            <a:ext cx="5828212" cy="426229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57" y="4566285"/>
            <a:ext cx="2414016" cy="16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0" y="417626"/>
            <a:ext cx="11135762" cy="15393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0" y="2037288"/>
            <a:ext cx="7088864" cy="47169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45" y="2327085"/>
            <a:ext cx="2742683" cy="18284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41" y="4309812"/>
            <a:ext cx="1629623" cy="24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5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520549"/>
            <a:ext cx="11135762" cy="15393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703" y="2262798"/>
            <a:ext cx="6207002" cy="41380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35" y="2758616"/>
            <a:ext cx="3629950" cy="24199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9" y="4644426"/>
            <a:ext cx="2953358" cy="19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1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6" y="263717"/>
            <a:ext cx="11135762" cy="15393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49" y="2000234"/>
            <a:ext cx="7164428" cy="47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3" y="417626"/>
            <a:ext cx="11135762" cy="15393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75" y="2186492"/>
            <a:ext cx="6796769" cy="45311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92" y="2624328"/>
            <a:ext cx="241401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3" y="417626"/>
            <a:ext cx="11135762" cy="15393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7" y="2408221"/>
            <a:ext cx="5360753" cy="35670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2215634"/>
            <a:ext cx="5527725" cy="36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2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3" y="417626"/>
            <a:ext cx="11135762" cy="15393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46" y="2187006"/>
            <a:ext cx="2786704" cy="41800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" y="2187006"/>
            <a:ext cx="6346289" cy="42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" y="825032"/>
            <a:ext cx="11135762" cy="15393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53" y="2706986"/>
            <a:ext cx="5174123" cy="34494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6" y="2706986"/>
            <a:ext cx="5296279" cy="35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07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</Words>
  <Application>Microsoft Office PowerPoint</Application>
  <PresentationFormat>Grand écran</PresentationFormat>
  <Paragraphs>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Départementale 31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Poirrier Brigitte</dc:creator>
  <cp:lastModifiedBy>Poirrier Brigitte</cp:lastModifiedBy>
  <cp:revision>48</cp:revision>
  <dcterms:created xsi:type="dcterms:W3CDTF">2023-04-27T14:06:39Z</dcterms:created>
  <dcterms:modified xsi:type="dcterms:W3CDTF">2024-04-09T10:18:32Z</dcterms:modified>
</cp:coreProperties>
</file>